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97FF"/>
    <a:srgbClr val="E0C1FF"/>
    <a:srgbClr val="FBA179"/>
    <a:srgbClr val="FA7B58"/>
    <a:srgbClr val="DDDDDD"/>
    <a:srgbClr val="BFBFBF"/>
    <a:srgbClr val="BCBCBC"/>
    <a:srgbClr val="D9D9D9"/>
    <a:srgbClr val="97D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30" autoAdjust="0"/>
    <p:restoredTop sz="94660"/>
  </p:normalViewPr>
  <p:slideViewPr>
    <p:cSldViewPr>
      <p:cViewPr>
        <p:scale>
          <a:sx n="100" d="100"/>
          <a:sy n="100" d="100"/>
        </p:scale>
        <p:origin x="664" y="-28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AD720-FCBC-4B7A-8058-5EAD18C3F0B2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552C3-537B-45FF-9AEC-75F3D7286B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1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55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71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1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61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60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6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6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4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5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5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6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1F226-DBB6-44C5-992D-FF620DEF2318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84470-E9AE-4589-8217-52799202B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82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83"/>
            <a:ext cx="7772400" cy="100431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400" y="591234"/>
            <a:ext cx="44196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b="1" dirty="0">
                <a:latin typeface="Century Gothic" panose="020B0502020202020204" pitchFamily="34" charset="0"/>
              </a:rPr>
              <a:t>Your New Teacher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4495800"/>
            <a:ext cx="2514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b="1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Color:</a:t>
            </a:r>
            <a:r>
              <a:rPr lang="en-US" sz="1200" dirty="0">
                <a:latin typeface="Century Gothic" panose="020B0502020202020204" pitchFamily="34" charset="0"/>
              </a:rPr>
              <a:t> </a:t>
            </a:r>
            <a:r>
              <a:rPr lang="en-US" sz="1200" b="1" dirty="0">
                <a:latin typeface="Century Gothic" panose="020B0502020202020204" pitchFamily="34" charset="0"/>
              </a:rPr>
              <a:t> </a:t>
            </a:r>
            <a:r>
              <a:rPr lang="en-US" sz="1200" dirty="0">
                <a:latin typeface="Century Gothic" panose="020B0502020202020204" pitchFamily="34" charset="0"/>
              </a:rPr>
              <a:t>Royal blue, red and yellow.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           Hobbies:</a:t>
            </a:r>
            <a:r>
              <a:rPr lang="en-US" sz="1200" dirty="0">
                <a:latin typeface="Century Gothic" panose="020B0502020202020204" pitchFamily="34" charset="0"/>
              </a:rPr>
              <a:t> </a:t>
            </a:r>
            <a:r>
              <a:rPr lang="en-US" sz="1200" b="1" dirty="0">
                <a:latin typeface="Century Gothic" panose="020B0502020202020204" pitchFamily="34" charset="0"/>
              </a:rPr>
              <a:t> </a:t>
            </a:r>
            <a:r>
              <a:rPr lang="en-US" sz="1200" dirty="0">
                <a:latin typeface="Century Gothic" panose="020B0502020202020204" pitchFamily="34" charset="0"/>
              </a:rPr>
              <a:t>Traveling and   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           watch movies.</a:t>
            </a:r>
          </a:p>
          <a:p>
            <a:r>
              <a:rPr lang="en-US" sz="1100" dirty="0">
                <a:latin typeface="Century Gothic" panose="020B0502020202020204" pitchFamily="34" charset="0"/>
              </a:rPr>
              <a:t>             </a:t>
            </a:r>
          </a:p>
          <a:p>
            <a:r>
              <a:rPr lang="en-US" sz="1100" dirty="0">
                <a:latin typeface="Century Gothic" panose="020B0502020202020204" pitchFamily="34" charset="0"/>
              </a:rPr>
              <a:t>	</a:t>
            </a:r>
          </a:p>
          <a:p>
            <a:r>
              <a:rPr lang="en-US" sz="1100" dirty="0">
                <a:latin typeface="Century Gothic" panose="020B0502020202020204" pitchFamily="34" charset="0"/>
              </a:rPr>
              <a:t>            </a:t>
            </a:r>
            <a:r>
              <a:rPr lang="en-US" sz="1100" b="1" dirty="0">
                <a:latin typeface="Century Gothic" panose="020B0502020202020204" pitchFamily="34" charset="0"/>
              </a:rPr>
              <a:t>            </a:t>
            </a:r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5707321"/>
            <a:ext cx="18288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Place to Travel:</a:t>
            </a:r>
            <a:r>
              <a:rPr lang="en-US" sz="1200" dirty="0">
                <a:latin typeface="Century Gothic" panose="020B0502020202020204" pitchFamily="34" charset="0"/>
              </a:rPr>
              <a:t> All over the world!</a:t>
            </a:r>
            <a:endParaRPr lang="en-US" sz="1200" b="1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Food:</a:t>
            </a:r>
            <a:r>
              <a:rPr lang="en-US" sz="1200" dirty="0">
                <a:latin typeface="Century Gothic" panose="020B0502020202020204" pitchFamily="34" charset="0"/>
              </a:rPr>
              <a:t> Mexican of course.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Candy:</a:t>
            </a:r>
            <a:r>
              <a:rPr lang="en-US" sz="1200" dirty="0">
                <a:latin typeface="Century Gothic" panose="020B0502020202020204" pitchFamily="34" charset="0"/>
              </a:rPr>
              <a:t> Chocolate, coconut… any candy!</a:t>
            </a:r>
            <a:endParaRPr lang="en-US" sz="1200" b="1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endParaRPr lang="en-US" sz="1200" dirty="0"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Subject:</a:t>
            </a:r>
            <a:r>
              <a:rPr lang="en-US" sz="1200" dirty="0">
                <a:latin typeface="Century Gothic" panose="020B0502020202020204" pitchFamily="34" charset="0"/>
              </a:rPr>
              <a:t> Reading, Language arts and math.</a:t>
            </a:r>
            <a:endParaRPr lang="en-US" sz="1200" b="1" dirty="0">
              <a:latin typeface="Century Gothic" panose="020B0502020202020204" pitchFamily="34" charset="0"/>
            </a:endParaRPr>
          </a:p>
          <a:p>
            <a:endParaRPr lang="en-US" sz="1100" dirty="0">
              <a:latin typeface="Century Gothic" panose="020B0502020202020204" pitchFamily="34" charset="0"/>
            </a:endParaRPr>
          </a:p>
          <a:p>
            <a:endParaRPr lang="en-US" sz="1100" dirty="0">
              <a:latin typeface="Century Gothic" panose="020B0502020202020204" pitchFamily="34" charset="0"/>
            </a:endParaRPr>
          </a:p>
          <a:p>
            <a:endParaRPr lang="en-US" sz="1100" dirty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600" y="6705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Love to teach!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48200" y="695528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Century Gothic" panose="020B0502020202020204" pitchFamily="34" charset="0"/>
              </a:rPr>
              <a:t>Visiting the Vatican.</a:t>
            </a:r>
            <a:endParaRPr lang="en-US" sz="1200" dirty="0"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9800" y="667440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entury Gothic" panose="020B0502020202020204" pitchFamily="34" charset="0"/>
              </a:rPr>
              <a:t>Got married in 2007!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8182" y="3392257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entury Gothic" panose="020B0502020202020204" pitchFamily="34" charset="0"/>
              </a:rPr>
              <a:t>Irma Orozco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72991" y="3577292"/>
            <a:ext cx="106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Century Gothic" panose="020B0502020202020204" pitchFamily="34" charset="0"/>
              </a:rPr>
              <a:t>3rd Grade </a:t>
            </a:r>
            <a:r>
              <a:rPr lang="en-US" sz="800" dirty="0" err="1">
                <a:latin typeface="Century Gothic" panose="020B0502020202020204" pitchFamily="34" charset="0"/>
              </a:rPr>
              <a:t>Bil</a:t>
            </a:r>
            <a:r>
              <a:rPr lang="en-US" sz="80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76600" y="8305800"/>
            <a:ext cx="38862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</a:rPr>
              <a:t>Phone</a:t>
            </a:r>
            <a:r>
              <a:rPr lang="en-US" sz="1100" dirty="0">
                <a:latin typeface="Century Gothic" panose="020B0502020202020204" pitchFamily="34" charset="0"/>
              </a:rPr>
              <a:t>: (713) 924-1851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</a:rPr>
              <a:t>Send me messages through Dojo!</a:t>
            </a:r>
          </a:p>
          <a:p>
            <a:pPr algn="ctr"/>
            <a:r>
              <a:rPr lang="en-US" sz="1100" dirty="0"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US" sz="1100" b="1" dirty="0">
                <a:latin typeface="Century Gothic" panose="020B0502020202020204" pitchFamily="34" charset="0"/>
              </a:rPr>
              <a:t>Email</a:t>
            </a:r>
            <a:r>
              <a:rPr lang="en-US" sz="1100" dirty="0">
                <a:latin typeface="Century Gothic" panose="020B0502020202020204" pitchFamily="34" charset="0"/>
              </a:rPr>
              <a:t>: 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</a:rPr>
              <a:t>iorozco@houstonisd.org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48000" y="9280736"/>
            <a:ext cx="44958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>
                <a:latin typeface="Century Gothic" panose="020B0502020202020204" pitchFamily="34" charset="0"/>
              </a:rPr>
              <a:t>We will have an amazing year!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00400" y="1825079"/>
            <a:ext cx="41910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latin typeface="Century Gothic" panose="020B0502020202020204" pitchFamily="34" charset="0"/>
              </a:rPr>
              <a:t>Hello!!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48000" y="2173441"/>
            <a:ext cx="42672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r>
              <a:rPr lang="en-US" sz="1300" dirty="0">
                <a:latin typeface="Century Gothic" panose="020B0502020202020204" pitchFamily="34" charset="0"/>
              </a:rPr>
              <a:t>My name is Irma Orozco. I have been teaching </a:t>
            </a:r>
            <a:r>
              <a:rPr lang="en-US" sz="1300">
                <a:latin typeface="Century Gothic" panose="020B0502020202020204" pitchFamily="34" charset="0"/>
              </a:rPr>
              <a:t>for 27 </a:t>
            </a:r>
            <a:r>
              <a:rPr lang="en-US" sz="1300" dirty="0">
                <a:latin typeface="Century Gothic" panose="020B0502020202020204" pitchFamily="34" charset="0"/>
              </a:rPr>
              <a:t>years in this School, Jaime Dávila Elementary.</a:t>
            </a:r>
          </a:p>
          <a:p>
            <a:pPr algn="ctr"/>
            <a:endParaRPr lang="en-US" sz="1300" dirty="0">
              <a:latin typeface="Century Gothic" panose="020B0502020202020204" pitchFamily="34" charset="0"/>
            </a:endParaRPr>
          </a:p>
          <a:p>
            <a:pPr algn="ctr"/>
            <a:r>
              <a:rPr lang="en-US" sz="1300" dirty="0">
                <a:latin typeface="Century Gothic" panose="020B0502020202020204" pitchFamily="34" charset="0"/>
              </a:rPr>
              <a:t>I am from Mexico; I finished my teacher Degree there. However, I got my Teacher certification here, in Houston, Texas through HISD and University of Saint Thomas.</a:t>
            </a:r>
          </a:p>
          <a:p>
            <a:pPr algn="ctr"/>
            <a:endParaRPr lang="en-US" sz="1300" dirty="0">
              <a:latin typeface="Century Gothic" panose="020B0502020202020204" pitchFamily="34" charset="0"/>
            </a:endParaRPr>
          </a:p>
          <a:p>
            <a:pPr algn="ctr"/>
            <a:r>
              <a:rPr lang="en-US" sz="1300" dirty="0">
                <a:latin typeface="Century Gothic" panose="020B0502020202020204" pitchFamily="34" charset="0"/>
              </a:rPr>
              <a:t>Teaching is my passion. Helping a student feel successful is my goal.</a:t>
            </a:r>
          </a:p>
          <a:p>
            <a:endParaRPr lang="en-US" sz="12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CBA47B-A820-4E4E-ABF7-D7E8F998A6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5589401"/>
            <a:ext cx="1219200" cy="13264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6023319-9DEF-4FE2-85FD-55293E6A79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5370613"/>
            <a:ext cx="1219200" cy="1324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B1722F9-A64C-4B31-A45E-86E56A7D3A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361044">
            <a:off x="6672690" y="7915636"/>
            <a:ext cx="202489" cy="3467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9800" y="5372100"/>
            <a:ext cx="1171575" cy="1257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8182" y="1447800"/>
            <a:ext cx="1816418" cy="196119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84012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173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Hill</dc:creator>
  <cp:lastModifiedBy>Orozco, Irma L</cp:lastModifiedBy>
  <cp:revision>52</cp:revision>
  <dcterms:created xsi:type="dcterms:W3CDTF">2017-06-26T00:06:07Z</dcterms:created>
  <dcterms:modified xsi:type="dcterms:W3CDTF">2021-08-16T23:05:21Z</dcterms:modified>
</cp:coreProperties>
</file>